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41.xml" ContentType="application/vnd.openxmlformats-officedocument.presentationml.slide+xml"/>
  <Override PartName="/ppt/slides/slide4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653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30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53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331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88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199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686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136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007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887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993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73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841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Daffodil Project at Reynolds.</a:t>
            </a:r>
          </a:p>
        </p:txBody>
      </p:sp>
    </p:spTree>
    <p:extLst>
      <p:ext uri="{BB962C8B-B14F-4D97-AF65-F5344CB8AC3E}">
        <p14:creationId xmlns:p14="http://schemas.microsoft.com/office/powerpoint/2010/main" val="542116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47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888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720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050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03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72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559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223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031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021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80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726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003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140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635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2478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875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85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20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382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7643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996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02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4947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6004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3899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078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983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71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34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4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76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678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6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39477" y="-1139478"/>
            <a:ext cx="6863011" cy="9141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2420" cy="6857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7696" cy="6879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1495" cy="68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3320" cy="6873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2705" cy="684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8140" cy="6827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93" y="186065"/>
            <a:ext cx="8828564" cy="659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157796" cy="6874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9622" cy="6883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43225" y="-1143225"/>
            <a:ext cx="6883171" cy="9169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18378" cy="680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656"/>
            <a:ext cx="2929561" cy="691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3913" y="-9705"/>
            <a:ext cx="2942267" cy="687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6180" y="-24481"/>
            <a:ext cx="3290731" cy="6889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61937" y="209550"/>
            <a:ext cx="8620125" cy="64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638300" y="1238250"/>
            <a:ext cx="58674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12" y="657225"/>
            <a:ext cx="7419975" cy="55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12" y="657225"/>
            <a:ext cx="7419975" cy="55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100" y="1181100"/>
            <a:ext cx="60198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93" y="128111"/>
            <a:ext cx="8765437" cy="654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295400"/>
            <a:ext cx="5715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37" y="1147762"/>
            <a:ext cx="6105525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27"/>
            <a:ext cx="9143999" cy="6835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5678" cy="684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0203" cy="6815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0203" cy="6815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86131" y="-1043587"/>
            <a:ext cx="6972911" cy="894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2585" cy="683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6782" y="-786782"/>
            <a:ext cx="7572588" cy="9146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8665" cy="688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9354821D5A942A5B4CCF9B4F29671" ma:contentTypeVersion="1" ma:contentTypeDescription="Create a new document." ma:contentTypeScope="" ma:versionID="f6093a7676e7074123d3596218cb53b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0D46F3-E7E6-4FC2-8F9C-F5EDE1396B84}"/>
</file>

<file path=customXml/itemProps2.xml><?xml version="1.0" encoding="utf-8"?>
<ds:datastoreItem xmlns:ds="http://schemas.openxmlformats.org/officeDocument/2006/customXml" ds:itemID="{863E3463-0BE7-4090-9E76-55617CB51C32}"/>
</file>

<file path=customXml/itemProps3.xml><?xml version="1.0" encoding="utf-8"?>
<ds:datastoreItem xmlns:ds="http://schemas.openxmlformats.org/officeDocument/2006/customXml" ds:itemID="{DD0BC1EB-7293-431E-AFD7-111A44701BC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Courier New</vt:lpstr>
      <vt:lpstr>Wingdings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Jensen</dc:creator>
  <cp:lastModifiedBy>Mark Jensen</cp:lastModifiedBy>
  <cp:revision>1</cp:revision>
  <dcterms:modified xsi:type="dcterms:W3CDTF">2016-02-25T17:11:54Z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0x01010065D9354821D5A942A5B4CCF9B4F29671</vt:lpwstr>
  </property>
</Properties>
</file>